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6"/>
  </p:notesMasterIdLst>
  <p:sldIdLst>
    <p:sldId id="256" r:id="rId3"/>
    <p:sldId id="257" r:id="rId4"/>
    <p:sldId id="258" r:id="rId5"/>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94681"/>
  </p:normalViewPr>
  <p:slideViewPr>
    <p:cSldViewPr snapToGrid="0">
      <p:cViewPr varScale="1">
        <p:scale>
          <a:sx n="73" d="100"/>
          <a:sy n="73" d="100"/>
        </p:scale>
        <p:origin x="3072" y="2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930112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1ee2ff9fd_15_14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1ee2ff9fd_15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4153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110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582930" y="3096314"/>
            <a:ext cx="6606600" cy="2268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56" name="Google Shape;56;p14"/>
          <p:cNvSpPr txBox="1">
            <a:spLocks noGrp="1"/>
          </p:cNvSpPr>
          <p:nvPr>
            <p:ph type="subTitle" idx="1"/>
          </p:nvPr>
        </p:nvSpPr>
        <p:spPr>
          <a:xfrm>
            <a:off x="582930" y="5553882"/>
            <a:ext cx="6606600" cy="153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3000"/>
              <a:buNone/>
              <a:defRPr>
                <a:solidFill>
                  <a:schemeClr val="dk2"/>
                </a:solidFill>
              </a:defRPr>
            </a:lvl1pPr>
            <a:lvl2pPr lvl="1" algn="ctr" rtl="0">
              <a:spcBef>
                <a:spcPts val="0"/>
              </a:spcBef>
              <a:spcAft>
                <a:spcPts val="0"/>
              </a:spcAft>
              <a:buClr>
                <a:schemeClr val="dk2"/>
              </a:buClr>
              <a:buSzPts val="3000"/>
              <a:buNone/>
              <a:defRPr sz="3000">
                <a:solidFill>
                  <a:schemeClr val="dk2"/>
                </a:solidFill>
              </a:defRPr>
            </a:lvl2pPr>
            <a:lvl3pPr lvl="2" algn="ctr" rtl="0">
              <a:spcBef>
                <a:spcPts val="0"/>
              </a:spcBef>
              <a:spcAft>
                <a:spcPts val="0"/>
              </a:spcAft>
              <a:buClr>
                <a:schemeClr val="dk2"/>
              </a:buClr>
              <a:buSzPts val="3000"/>
              <a:buNone/>
              <a:defRPr sz="3000">
                <a:solidFill>
                  <a:schemeClr val="dk2"/>
                </a:solidFill>
              </a:defRPr>
            </a:lvl3pPr>
            <a:lvl4pPr lvl="3" algn="ctr" rtl="0">
              <a:spcBef>
                <a:spcPts val="0"/>
              </a:spcBef>
              <a:spcAft>
                <a:spcPts val="0"/>
              </a:spcAft>
              <a:buClr>
                <a:schemeClr val="dk2"/>
              </a:buClr>
              <a:buSzPts val="3000"/>
              <a:buNone/>
              <a:defRPr sz="3000">
                <a:solidFill>
                  <a:schemeClr val="dk2"/>
                </a:solidFill>
              </a:defRPr>
            </a:lvl4pPr>
            <a:lvl5pPr lvl="4" algn="ctr" rtl="0">
              <a:spcBef>
                <a:spcPts val="0"/>
              </a:spcBef>
              <a:spcAft>
                <a:spcPts val="0"/>
              </a:spcAft>
              <a:buClr>
                <a:schemeClr val="dk2"/>
              </a:buClr>
              <a:buSzPts val="3000"/>
              <a:buNone/>
              <a:defRPr sz="3000">
                <a:solidFill>
                  <a:schemeClr val="dk2"/>
                </a:solidFill>
              </a:defRPr>
            </a:lvl5pPr>
            <a:lvl6pPr lvl="5" algn="ctr" rtl="0">
              <a:spcBef>
                <a:spcPts val="0"/>
              </a:spcBef>
              <a:spcAft>
                <a:spcPts val="0"/>
              </a:spcAft>
              <a:buClr>
                <a:schemeClr val="dk2"/>
              </a:buClr>
              <a:buSzPts val="3000"/>
              <a:buNone/>
              <a:defRPr sz="3000">
                <a:solidFill>
                  <a:schemeClr val="dk2"/>
                </a:solidFill>
              </a:defRPr>
            </a:lvl6pPr>
            <a:lvl7pPr lvl="6" algn="ctr" rtl="0">
              <a:spcBef>
                <a:spcPts val="0"/>
              </a:spcBef>
              <a:spcAft>
                <a:spcPts val="0"/>
              </a:spcAft>
              <a:buClr>
                <a:schemeClr val="dk2"/>
              </a:buClr>
              <a:buSzPts val="3000"/>
              <a:buNone/>
              <a:defRPr sz="3000">
                <a:solidFill>
                  <a:schemeClr val="dk2"/>
                </a:solidFill>
              </a:defRPr>
            </a:lvl7pPr>
            <a:lvl8pPr lvl="7" algn="ctr" rtl="0">
              <a:spcBef>
                <a:spcPts val="0"/>
              </a:spcBef>
              <a:spcAft>
                <a:spcPts val="0"/>
              </a:spcAft>
              <a:buClr>
                <a:schemeClr val="dk2"/>
              </a:buClr>
              <a:buSzPts val="3000"/>
              <a:buNone/>
              <a:defRPr sz="3000">
                <a:solidFill>
                  <a:schemeClr val="dk2"/>
                </a:solidFill>
              </a:defRPr>
            </a:lvl8pPr>
            <a:lvl9pPr lvl="8" algn="ctr" rtl="0">
              <a:spcBef>
                <a:spcPts val="0"/>
              </a:spcBef>
              <a:spcAft>
                <a:spcPts val="0"/>
              </a:spcAft>
              <a:buClr>
                <a:schemeClr val="dk2"/>
              </a:buClr>
              <a:buSzPts val="3000"/>
              <a:buNone/>
              <a:defRPr sz="3000">
                <a:solidFill>
                  <a:schemeClr val="dk2"/>
                </a:solidFill>
              </a:defRPr>
            </a:lvl9pPr>
          </a:lstStyle>
          <a:p>
            <a:endParaRPr/>
          </a:p>
        </p:txBody>
      </p:sp>
      <p:sp>
        <p:nvSpPr>
          <p:cNvPr id="57" name="Google Shape;57;p14"/>
          <p:cNvSpPr txBox="1">
            <a:spLocks noGrp="1"/>
          </p:cNvSpPr>
          <p:nvPr>
            <p:ph type="sldNum" idx="12"/>
          </p:nvPr>
        </p:nvSpPr>
        <p:spPr>
          <a:xfrm>
            <a:off x="7273273" y="9288597"/>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88620" y="402802"/>
            <a:ext cx="6995100" cy="16767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60" name="Google Shape;60;p15"/>
          <p:cNvSpPr txBox="1">
            <a:spLocks noGrp="1"/>
          </p:cNvSpPr>
          <p:nvPr>
            <p:ph type="body" idx="1"/>
          </p:nvPr>
        </p:nvSpPr>
        <p:spPr>
          <a:xfrm>
            <a:off x="388620" y="2346960"/>
            <a:ext cx="6995100" cy="72858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1" name="Google Shape;61;p15"/>
          <p:cNvSpPr txBox="1">
            <a:spLocks noGrp="1"/>
          </p:cNvSpPr>
          <p:nvPr>
            <p:ph type="sldNum" idx="12"/>
          </p:nvPr>
        </p:nvSpPr>
        <p:spPr>
          <a:xfrm>
            <a:off x="7273273" y="9288597"/>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88620" y="402802"/>
            <a:ext cx="6995100" cy="16767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64" name="Google Shape;64;p16"/>
          <p:cNvSpPr txBox="1">
            <a:spLocks noGrp="1"/>
          </p:cNvSpPr>
          <p:nvPr>
            <p:ph type="body" idx="1"/>
          </p:nvPr>
        </p:nvSpPr>
        <p:spPr>
          <a:xfrm>
            <a:off x="388620" y="2346960"/>
            <a:ext cx="3395400" cy="72858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5" name="Google Shape;65;p16"/>
          <p:cNvSpPr txBox="1">
            <a:spLocks noGrp="1"/>
          </p:cNvSpPr>
          <p:nvPr>
            <p:ph type="body" idx="2"/>
          </p:nvPr>
        </p:nvSpPr>
        <p:spPr>
          <a:xfrm>
            <a:off x="3988433" y="2346960"/>
            <a:ext cx="3395400" cy="72858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6" name="Google Shape;66;p16"/>
          <p:cNvSpPr txBox="1">
            <a:spLocks noGrp="1"/>
          </p:cNvSpPr>
          <p:nvPr>
            <p:ph type="sldNum" idx="12"/>
          </p:nvPr>
        </p:nvSpPr>
        <p:spPr>
          <a:xfrm>
            <a:off x="7273273" y="9288597"/>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17"/>
          <p:cNvSpPr txBox="1">
            <a:spLocks noGrp="1"/>
          </p:cNvSpPr>
          <p:nvPr>
            <p:ph type="title"/>
          </p:nvPr>
        </p:nvSpPr>
        <p:spPr>
          <a:xfrm>
            <a:off x="388620" y="402802"/>
            <a:ext cx="6995100" cy="16767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69" name="Google Shape;69;p17"/>
          <p:cNvSpPr txBox="1">
            <a:spLocks noGrp="1"/>
          </p:cNvSpPr>
          <p:nvPr>
            <p:ph type="sldNum" idx="12"/>
          </p:nvPr>
        </p:nvSpPr>
        <p:spPr>
          <a:xfrm>
            <a:off x="7273273" y="9288597"/>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8"/>
          <p:cNvSpPr txBox="1">
            <a:spLocks noGrp="1"/>
          </p:cNvSpPr>
          <p:nvPr>
            <p:ph type="body" idx="1"/>
          </p:nvPr>
        </p:nvSpPr>
        <p:spPr>
          <a:xfrm>
            <a:off x="388620" y="8616783"/>
            <a:ext cx="6995100" cy="1016100"/>
          </a:xfrm>
          <a:prstGeom prst="rect">
            <a:avLst/>
          </a:prstGeom>
        </p:spPr>
        <p:txBody>
          <a:bodyPr spcFirstLastPara="1" wrap="square" lIns="91425" tIns="91425" rIns="91425" bIns="91425" anchor="t" anchorCtr="0">
            <a:noAutofit/>
          </a:bodyPr>
          <a:lstStyle>
            <a:lvl1pPr marL="457200" lvl="0" indent="-228600" algn="ctr" rtl="0">
              <a:spcBef>
                <a:spcPts val="360"/>
              </a:spcBef>
              <a:spcAft>
                <a:spcPts val="0"/>
              </a:spcAft>
              <a:buSzPts val="1800"/>
              <a:buNone/>
              <a:defRPr sz="1800"/>
            </a:lvl1pPr>
          </a:lstStyle>
          <a:p>
            <a:endParaRPr/>
          </a:p>
        </p:txBody>
      </p:sp>
      <p:sp>
        <p:nvSpPr>
          <p:cNvPr id="72" name="Google Shape;72;p18"/>
          <p:cNvSpPr txBox="1">
            <a:spLocks noGrp="1"/>
          </p:cNvSpPr>
          <p:nvPr>
            <p:ph type="sldNum" idx="12"/>
          </p:nvPr>
        </p:nvSpPr>
        <p:spPr>
          <a:xfrm>
            <a:off x="7273273" y="9288597"/>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Google Shape;74;p19"/>
          <p:cNvSpPr txBox="1">
            <a:spLocks noGrp="1"/>
          </p:cNvSpPr>
          <p:nvPr>
            <p:ph type="sldNum" idx="12"/>
          </p:nvPr>
        </p:nvSpPr>
        <p:spPr>
          <a:xfrm>
            <a:off x="7273273" y="9288597"/>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88620" y="402802"/>
            <a:ext cx="6995100" cy="16767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dk1"/>
              </a:buClr>
              <a:buSzPts val="3600"/>
              <a:buNone/>
              <a:defRPr sz="3600" b="1">
                <a:solidFill>
                  <a:schemeClr val="dk1"/>
                </a:solidFill>
              </a:defRPr>
            </a:lvl1pPr>
            <a:lvl2pPr lvl="1" rtl="0">
              <a:spcBef>
                <a:spcPts val="0"/>
              </a:spcBef>
              <a:spcAft>
                <a:spcPts val="0"/>
              </a:spcAft>
              <a:buClr>
                <a:schemeClr val="dk1"/>
              </a:buClr>
              <a:buSzPts val="3600"/>
              <a:buNone/>
              <a:defRPr sz="3600" b="1">
                <a:solidFill>
                  <a:schemeClr val="dk1"/>
                </a:solidFill>
              </a:defRPr>
            </a:lvl2pPr>
            <a:lvl3pPr lvl="2" rtl="0">
              <a:spcBef>
                <a:spcPts val="0"/>
              </a:spcBef>
              <a:spcAft>
                <a:spcPts val="0"/>
              </a:spcAft>
              <a:buClr>
                <a:schemeClr val="dk1"/>
              </a:buClr>
              <a:buSzPts val="3600"/>
              <a:buNone/>
              <a:defRPr sz="3600" b="1">
                <a:solidFill>
                  <a:schemeClr val="dk1"/>
                </a:solidFill>
              </a:defRPr>
            </a:lvl3pPr>
            <a:lvl4pPr lvl="3" rtl="0">
              <a:spcBef>
                <a:spcPts val="0"/>
              </a:spcBef>
              <a:spcAft>
                <a:spcPts val="0"/>
              </a:spcAft>
              <a:buClr>
                <a:schemeClr val="dk1"/>
              </a:buClr>
              <a:buSzPts val="3600"/>
              <a:buNone/>
              <a:defRPr sz="3600" b="1">
                <a:solidFill>
                  <a:schemeClr val="dk1"/>
                </a:solidFill>
              </a:defRPr>
            </a:lvl4pPr>
            <a:lvl5pPr lvl="4" rtl="0">
              <a:spcBef>
                <a:spcPts val="0"/>
              </a:spcBef>
              <a:spcAft>
                <a:spcPts val="0"/>
              </a:spcAft>
              <a:buClr>
                <a:schemeClr val="dk1"/>
              </a:buClr>
              <a:buSzPts val="3600"/>
              <a:buNone/>
              <a:defRPr sz="3600" b="1">
                <a:solidFill>
                  <a:schemeClr val="dk1"/>
                </a:solidFill>
              </a:defRPr>
            </a:lvl5pPr>
            <a:lvl6pPr lvl="5" rtl="0">
              <a:spcBef>
                <a:spcPts val="0"/>
              </a:spcBef>
              <a:spcAft>
                <a:spcPts val="0"/>
              </a:spcAft>
              <a:buClr>
                <a:schemeClr val="dk1"/>
              </a:buClr>
              <a:buSzPts val="3600"/>
              <a:buNone/>
              <a:defRPr sz="3600" b="1">
                <a:solidFill>
                  <a:schemeClr val="dk1"/>
                </a:solidFill>
              </a:defRPr>
            </a:lvl6pPr>
            <a:lvl7pPr lvl="6" rtl="0">
              <a:spcBef>
                <a:spcPts val="0"/>
              </a:spcBef>
              <a:spcAft>
                <a:spcPts val="0"/>
              </a:spcAft>
              <a:buClr>
                <a:schemeClr val="dk1"/>
              </a:buClr>
              <a:buSzPts val="3600"/>
              <a:buNone/>
              <a:defRPr sz="3600" b="1">
                <a:solidFill>
                  <a:schemeClr val="dk1"/>
                </a:solidFill>
              </a:defRPr>
            </a:lvl7pPr>
            <a:lvl8pPr lvl="7" rtl="0">
              <a:spcBef>
                <a:spcPts val="0"/>
              </a:spcBef>
              <a:spcAft>
                <a:spcPts val="0"/>
              </a:spcAft>
              <a:buClr>
                <a:schemeClr val="dk1"/>
              </a:buClr>
              <a:buSzPts val="3600"/>
              <a:buNone/>
              <a:defRPr sz="3600" b="1">
                <a:solidFill>
                  <a:schemeClr val="dk1"/>
                </a:solidFill>
              </a:defRPr>
            </a:lvl8pPr>
            <a:lvl9pPr lvl="8" rtl="0">
              <a:spcBef>
                <a:spcPts val="0"/>
              </a:spcBef>
              <a:spcAft>
                <a:spcPts val="0"/>
              </a:spcAft>
              <a:buClr>
                <a:schemeClr val="dk1"/>
              </a:buClr>
              <a:buSzPts val="3600"/>
              <a:buNone/>
              <a:defRPr sz="3600" b="1">
                <a:solidFill>
                  <a:schemeClr val="dk1"/>
                </a:solidFill>
              </a:defRPr>
            </a:lvl9pPr>
          </a:lstStyle>
          <a:p>
            <a:endParaRPr/>
          </a:p>
        </p:txBody>
      </p:sp>
      <p:sp>
        <p:nvSpPr>
          <p:cNvPr id="52" name="Google Shape;52;p13"/>
          <p:cNvSpPr txBox="1">
            <a:spLocks noGrp="1"/>
          </p:cNvSpPr>
          <p:nvPr>
            <p:ph type="body" idx="1"/>
          </p:nvPr>
        </p:nvSpPr>
        <p:spPr>
          <a:xfrm>
            <a:off x="388620" y="2346960"/>
            <a:ext cx="6995100" cy="7285800"/>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Clr>
                <a:schemeClr val="dk1"/>
              </a:buClr>
              <a:buSzPts val="3000"/>
              <a:buChar char="●"/>
              <a:defRPr sz="3000">
                <a:solidFill>
                  <a:schemeClr val="dk1"/>
                </a:solidFill>
              </a:defRPr>
            </a:lvl1pPr>
            <a:lvl2pPr marL="914400" lvl="1" indent="-381000" rtl="0">
              <a:spcBef>
                <a:spcPts val="0"/>
              </a:spcBef>
              <a:spcAft>
                <a:spcPts val="0"/>
              </a:spcAft>
              <a:buClr>
                <a:schemeClr val="dk1"/>
              </a:buClr>
              <a:buSzPts val="2400"/>
              <a:buChar char="○"/>
              <a:defRPr sz="2400">
                <a:solidFill>
                  <a:schemeClr val="dk1"/>
                </a:solidFill>
              </a:defRPr>
            </a:lvl2pPr>
            <a:lvl3pPr marL="1371600" lvl="2" indent="-381000" rtl="0">
              <a:spcBef>
                <a:spcPts val="0"/>
              </a:spcBef>
              <a:spcAft>
                <a:spcPts val="0"/>
              </a:spcAft>
              <a:buClr>
                <a:schemeClr val="dk1"/>
              </a:buClr>
              <a:buSzPts val="2400"/>
              <a:buChar char="■"/>
              <a:defRPr sz="2400">
                <a:solidFill>
                  <a:schemeClr val="dk1"/>
                </a:solidFill>
              </a:defRPr>
            </a:lvl3pPr>
            <a:lvl4pPr marL="1828800" lvl="3" indent="-342900" rtl="0">
              <a:spcBef>
                <a:spcPts val="0"/>
              </a:spcBef>
              <a:spcAft>
                <a:spcPts val="0"/>
              </a:spcAft>
              <a:buClr>
                <a:schemeClr val="dk1"/>
              </a:buClr>
              <a:buSzPts val="1800"/>
              <a:buChar char="●"/>
              <a:defRPr sz="1800">
                <a:solidFill>
                  <a:schemeClr val="dk1"/>
                </a:solidFill>
              </a:defRPr>
            </a:lvl4pPr>
            <a:lvl5pPr marL="2286000" lvl="4" indent="-342900" rtl="0">
              <a:spcBef>
                <a:spcPts val="0"/>
              </a:spcBef>
              <a:spcAft>
                <a:spcPts val="0"/>
              </a:spcAft>
              <a:buClr>
                <a:schemeClr val="dk1"/>
              </a:buClr>
              <a:buSzPts val="1800"/>
              <a:buChar char="○"/>
              <a:defRPr sz="1800">
                <a:solidFill>
                  <a:schemeClr val="dk1"/>
                </a:solidFill>
              </a:defRPr>
            </a:lvl5pPr>
            <a:lvl6pPr marL="2743200" lvl="5" indent="-342900" rtl="0">
              <a:spcBef>
                <a:spcPts val="0"/>
              </a:spcBef>
              <a:spcAft>
                <a:spcPts val="0"/>
              </a:spcAft>
              <a:buClr>
                <a:schemeClr val="dk1"/>
              </a:buClr>
              <a:buSzPts val="1800"/>
              <a:buChar char="■"/>
              <a:defRPr sz="1800">
                <a:solidFill>
                  <a:schemeClr val="dk1"/>
                </a:solidFill>
              </a:defRPr>
            </a:lvl6pPr>
            <a:lvl7pPr marL="3200400" lvl="6" indent="-342900" rtl="0">
              <a:spcBef>
                <a:spcPts val="0"/>
              </a:spcBef>
              <a:spcAft>
                <a:spcPts val="0"/>
              </a:spcAft>
              <a:buClr>
                <a:schemeClr val="dk1"/>
              </a:buClr>
              <a:buSzPts val="1800"/>
              <a:buChar char="●"/>
              <a:defRPr sz="1800">
                <a:solidFill>
                  <a:schemeClr val="dk1"/>
                </a:solidFill>
              </a:defRPr>
            </a:lvl7pPr>
            <a:lvl8pPr marL="3657600" lvl="7" indent="-342900" rtl="0">
              <a:spcBef>
                <a:spcPts val="0"/>
              </a:spcBef>
              <a:spcAft>
                <a:spcPts val="0"/>
              </a:spcAft>
              <a:buClr>
                <a:schemeClr val="dk1"/>
              </a:buClr>
              <a:buSzPts val="1800"/>
              <a:buChar char="○"/>
              <a:defRPr sz="1800">
                <a:solidFill>
                  <a:schemeClr val="dk1"/>
                </a:solidFill>
              </a:defRPr>
            </a:lvl8pPr>
            <a:lvl9pPr marL="4114800" lvl="8" indent="-342900" rtl="0">
              <a:spcBef>
                <a:spcPts val="0"/>
              </a:spcBef>
              <a:spcAft>
                <a:spcPts val="0"/>
              </a:spcAft>
              <a:buClr>
                <a:schemeClr val="dk1"/>
              </a:buClr>
              <a:buSzPts val="1800"/>
              <a:buChar char="■"/>
              <a:defRPr sz="1800">
                <a:solidFill>
                  <a:schemeClr val="dk1"/>
                </a:solidFill>
              </a:defRPr>
            </a:lvl9pPr>
          </a:lstStyle>
          <a:p>
            <a:endParaRPr/>
          </a:p>
        </p:txBody>
      </p:sp>
      <p:sp>
        <p:nvSpPr>
          <p:cNvPr id="53" name="Google Shape;53;p13"/>
          <p:cNvSpPr txBox="1">
            <a:spLocks noGrp="1"/>
          </p:cNvSpPr>
          <p:nvPr>
            <p:ph type="sldNum" idx="12"/>
          </p:nvPr>
        </p:nvSpPr>
        <p:spPr>
          <a:xfrm>
            <a:off x="7273273" y="9288597"/>
            <a:ext cx="466500" cy="769800"/>
          </a:xfrm>
          <a:prstGeom prst="rect">
            <a:avLst/>
          </a:prstGeom>
          <a:noFill/>
          <a:ln>
            <a:noFill/>
          </a:ln>
        </p:spPr>
        <p:txBody>
          <a:bodyPr spcFirstLastPara="1" wrap="square" lIns="91425" tIns="91425" rIns="91425" bIns="91425" anchor="ctr" anchorCtr="0">
            <a:noAutofit/>
          </a:bodyPr>
          <a:lstStyle>
            <a:lvl1pPr lvl="0" algn="r" rtl="0">
              <a:buNone/>
              <a:defRPr sz="1300">
                <a:solidFill>
                  <a:schemeClr val="dk1"/>
                </a:solidFill>
              </a:defRPr>
            </a:lvl1pPr>
            <a:lvl2pPr lvl="1" algn="r" rtl="0">
              <a:buNone/>
              <a:defRPr sz="1300">
                <a:solidFill>
                  <a:schemeClr val="dk1"/>
                </a:solidFill>
              </a:defRPr>
            </a:lvl2pPr>
            <a:lvl3pPr lvl="2" algn="r" rtl="0">
              <a:buNone/>
              <a:defRPr sz="1300">
                <a:solidFill>
                  <a:schemeClr val="dk1"/>
                </a:solidFill>
              </a:defRPr>
            </a:lvl3pPr>
            <a:lvl4pPr lvl="3" algn="r" rtl="0">
              <a:buNone/>
              <a:defRPr sz="1300">
                <a:solidFill>
                  <a:schemeClr val="dk1"/>
                </a:solidFill>
              </a:defRPr>
            </a:lvl4pPr>
            <a:lvl5pPr lvl="4" algn="r" rtl="0">
              <a:buNone/>
              <a:defRPr sz="1300">
                <a:solidFill>
                  <a:schemeClr val="dk1"/>
                </a:solidFill>
              </a:defRPr>
            </a:lvl5pPr>
            <a:lvl6pPr lvl="5" algn="r" rtl="0">
              <a:buNone/>
              <a:defRPr sz="1300">
                <a:solidFill>
                  <a:schemeClr val="dk1"/>
                </a:solidFill>
              </a:defRPr>
            </a:lvl6pPr>
            <a:lvl7pPr lvl="6" algn="r" rtl="0">
              <a:buNone/>
              <a:defRPr sz="1300">
                <a:solidFill>
                  <a:schemeClr val="dk1"/>
                </a:solidFill>
              </a:defRPr>
            </a:lvl7pPr>
            <a:lvl8pPr lvl="7" algn="r" rtl="0">
              <a:buNone/>
              <a:defRPr sz="1300">
                <a:solidFill>
                  <a:schemeClr val="dk1"/>
                </a:solidFill>
              </a:defRPr>
            </a:lvl8pPr>
            <a:lvl9pPr lvl="8" algn="r" rtl="0">
              <a:buNone/>
              <a:defRPr sz="1300">
                <a:solidFill>
                  <a:schemeClr val="dk1"/>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0"/>
          <p:cNvSpPr/>
          <p:nvPr/>
        </p:nvSpPr>
        <p:spPr>
          <a:xfrm>
            <a:off x="-8989" y="2006058"/>
            <a:ext cx="7772400" cy="462900"/>
          </a:xfrm>
          <a:prstGeom prst="rect">
            <a:avLst/>
          </a:prstGeom>
          <a:solidFill>
            <a:srgbClr val="1C4587"/>
          </a:solidFill>
          <a:ln w="19050" cap="flat" cmpd="sng">
            <a:solidFill>
              <a:srgbClr val="1C458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0"/>
          <p:cNvSpPr/>
          <p:nvPr/>
        </p:nvSpPr>
        <p:spPr>
          <a:xfrm>
            <a:off x="0" y="739591"/>
            <a:ext cx="7763400" cy="1254300"/>
          </a:xfrm>
          <a:prstGeom prst="rect">
            <a:avLst/>
          </a:prstGeom>
          <a:solidFill>
            <a:srgbClr val="666666"/>
          </a:solid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1" name="Google Shape;81;p20" descr="ISD logo.jpg"/>
          <p:cNvPicPr preferRelativeResize="0"/>
          <p:nvPr/>
        </p:nvPicPr>
        <p:blipFill>
          <a:blip r:embed="rId3">
            <a:alphaModFix/>
          </a:blip>
          <a:stretch>
            <a:fillRect/>
          </a:stretch>
        </p:blipFill>
        <p:spPr>
          <a:xfrm>
            <a:off x="260950" y="181084"/>
            <a:ext cx="1217370" cy="940695"/>
          </a:xfrm>
          <a:prstGeom prst="rect">
            <a:avLst/>
          </a:prstGeom>
          <a:noFill/>
          <a:ln w="38100" cap="flat" cmpd="sng">
            <a:solidFill>
              <a:srgbClr val="1C4587"/>
            </a:solidFill>
            <a:prstDash val="solid"/>
            <a:round/>
            <a:headEnd type="none" w="sm" len="sm"/>
            <a:tailEnd type="none" w="sm" len="sm"/>
          </a:ln>
        </p:spPr>
      </p:pic>
      <p:sp>
        <p:nvSpPr>
          <p:cNvPr id="82" name="Google Shape;82;p20"/>
          <p:cNvSpPr txBox="1"/>
          <p:nvPr/>
        </p:nvSpPr>
        <p:spPr>
          <a:xfrm>
            <a:off x="96879" y="2606267"/>
            <a:ext cx="7526700" cy="7147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600" b="1" dirty="0" smtClean="0">
                <a:solidFill>
                  <a:srgbClr val="666666"/>
                </a:solidFill>
                <a:latin typeface="Alegreya Sans"/>
                <a:ea typeface="Alegreya Sans"/>
                <a:cs typeface="Alegreya Sans"/>
                <a:sym typeface="Alegreya Sans"/>
              </a:rPr>
              <a:t>Art</a:t>
            </a:r>
            <a:r>
              <a:rPr lang="en" sz="3600" b="1" dirty="0" smtClean="0">
                <a:solidFill>
                  <a:srgbClr val="666666"/>
                </a:solidFill>
                <a:latin typeface="Alegreya Sans"/>
                <a:ea typeface="Alegreya Sans"/>
                <a:cs typeface="Alegreya Sans"/>
                <a:sym typeface="Alegreya Sans"/>
              </a:rPr>
              <a:t> </a:t>
            </a:r>
            <a:r>
              <a:rPr lang="en" sz="3600" b="1" dirty="0">
                <a:solidFill>
                  <a:srgbClr val="666666"/>
                </a:solidFill>
                <a:latin typeface="Alegreya Sans"/>
                <a:ea typeface="Alegreya Sans"/>
                <a:cs typeface="Alegreya Sans"/>
                <a:sym typeface="Alegreya Sans"/>
              </a:rPr>
              <a:t>Virtual Learning</a:t>
            </a:r>
            <a:endParaRPr sz="3600" b="1" baseline="30000" dirty="0">
              <a:solidFill>
                <a:srgbClr val="666666"/>
              </a:solidFill>
              <a:latin typeface="Alegreya Sans"/>
              <a:ea typeface="Alegreya Sans"/>
              <a:cs typeface="Alegreya Sans"/>
              <a:sym typeface="Alegreya Sans"/>
            </a:endParaRPr>
          </a:p>
          <a:p>
            <a:pPr marL="0" lvl="0" indent="0" algn="ctr" rtl="0">
              <a:spcBef>
                <a:spcPts val="0"/>
              </a:spcBef>
              <a:spcAft>
                <a:spcPts val="0"/>
              </a:spcAft>
              <a:buNone/>
            </a:pPr>
            <a:endParaRPr sz="1000" b="1" dirty="0">
              <a:solidFill>
                <a:srgbClr val="666666"/>
              </a:solidFill>
            </a:endParaRPr>
          </a:p>
          <a:p>
            <a:pPr marL="0" lvl="0" indent="0" algn="ctr" rtl="0">
              <a:spcBef>
                <a:spcPts val="0"/>
              </a:spcBef>
              <a:spcAft>
                <a:spcPts val="0"/>
              </a:spcAft>
              <a:buNone/>
            </a:pPr>
            <a:r>
              <a:rPr lang="en" sz="6000" b="1" dirty="0">
                <a:solidFill>
                  <a:srgbClr val="1C4587"/>
                </a:solidFill>
                <a:latin typeface="Alegreya Sans"/>
                <a:ea typeface="Alegreya Sans"/>
                <a:cs typeface="Alegreya Sans"/>
                <a:sym typeface="Alegreya Sans"/>
              </a:rPr>
              <a:t> </a:t>
            </a:r>
            <a:r>
              <a:rPr lang="en-US" sz="6000" b="1" dirty="0" smtClean="0">
                <a:solidFill>
                  <a:srgbClr val="1C4587"/>
                </a:solidFill>
                <a:latin typeface="Alegreya Sans"/>
                <a:ea typeface="Alegreya Sans"/>
                <a:cs typeface="Alegreya Sans"/>
                <a:sym typeface="Alegreya Sans"/>
              </a:rPr>
              <a:t>11</a:t>
            </a:r>
            <a:r>
              <a:rPr lang="en-US" sz="6000" b="1" baseline="30000" dirty="0" smtClean="0">
                <a:solidFill>
                  <a:srgbClr val="1C4587"/>
                </a:solidFill>
                <a:latin typeface="Alegreya Sans"/>
                <a:ea typeface="Alegreya Sans"/>
                <a:cs typeface="Alegreya Sans"/>
                <a:sym typeface="Alegreya Sans"/>
              </a:rPr>
              <a:t>th</a:t>
            </a:r>
            <a:r>
              <a:rPr lang="en-US" sz="6000" b="1" dirty="0" smtClean="0">
                <a:solidFill>
                  <a:srgbClr val="1C4587"/>
                </a:solidFill>
                <a:latin typeface="Alegreya Sans"/>
                <a:ea typeface="Alegreya Sans"/>
                <a:cs typeface="Alegreya Sans"/>
                <a:sym typeface="Alegreya Sans"/>
              </a:rPr>
              <a:t>-12</a:t>
            </a:r>
            <a:r>
              <a:rPr lang="en-US" sz="6000" b="1" baseline="30000" dirty="0" smtClean="0">
                <a:solidFill>
                  <a:srgbClr val="1C4587"/>
                </a:solidFill>
                <a:latin typeface="Alegreya Sans"/>
                <a:ea typeface="Alegreya Sans"/>
                <a:cs typeface="Alegreya Sans"/>
                <a:sym typeface="Alegreya Sans"/>
              </a:rPr>
              <a:t>th</a:t>
            </a:r>
            <a:r>
              <a:rPr lang="en-US" sz="6000" b="1" dirty="0" smtClean="0">
                <a:solidFill>
                  <a:srgbClr val="1C4587"/>
                </a:solidFill>
                <a:latin typeface="Alegreya Sans"/>
                <a:ea typeface="Alegreya Sans"/>
                <a:cs typeface="Alegreya Sans"/>
                <a:sym typeface="Alegreya Sans"/>
              </a:rPr>
              <a:t> </a:t>
            </a:r>
            <a:r>
              <a:rPr lang="en" sz="6000" b="1" dirty="0" smtClean="0">
                <a:solidFill>
                  <a:srgbClr val="1C4587"/>
                </a:solidFill>
                <a:latin typeface="Alegreya Sans"/>
                <a:ea typeface="Alegreya Sans"/>
                <a:cs typeface="Alegreya Sans"/>
                <a:sym typeface="Alegreya Sans"/>
              </a:rPr>
              <a:t>/</a:t>
            </a:r>
            <a:r>
              <a:rPr lang="en-US" sz="6000" b="1" dirty="0" smtClean="0">
                <a:solidFill>
                  <a:srgbClr val="1C4587"/>
                </a:solidFill>
                <a:latin typeface="Alegreya Sans"/>
                <a:ea typeface="Alegreya Sans"/>
                <a:cs typeface="Alegreya Sans"/>
                <a:sym typeface="Alegreya Sans"/>
              </a:rPr>
              <a:t>College Photography</a:t>
            </a:r>
          </a:p>
          <a:p>
            <a:pPr marL="0" lvl="0" indent="0" algn="ctr" rtl="0">
              <a:spcBef>
                <a:spcPts val="0"/>
              </a:spcBef>
              <a:spcAft>
                <a:spcPts val="0"/>
              </a:spcAft>
              <a:buNone/>
            </a:pPr>
            <a:r>
              <a:rPr lang="en-US" sz="6000" b="1" dirty="0" smtClean="0">
                <a:solidFill>
                  <a:srgbClr val="1C4587"/>
                </a:solidFill>
                <a:latin typeface="Alegreya Sans"/>
                <a:ea typeface="Alegreya Sans"/>
                <a:cs typeface="Alegreya Sans"/>
                <a:sym typeface="Alegreya Sans"/>
              </a:rPr>
              <a:t>Memes</a:t>
            </a:r>
            <a:endParaRPr sz="6000" b="1" dirty="0">
              <a:solidFill>
                <a:srgbClr val="1C4587"/>
              </a:solidFill>
              <a:latin typeface="Alegreya Sans"/>
              <a:ea typeface="Alegreya Sans"/>
              <a:cs typeface="Alegreya Sans"/>
              <a:sym typeface="Alegreya Sans"/>
            </a:endParaRPr>
          </a:p>
          <a:p>
            <a:pPr marL="0" lvl="0" indent="0" algn="ctr" rtl="0">
              <a:spcBef>
                <a:spcPts val="0"/>
              </a:spcBef>
              <a:spcAft>
                <a:spcPts val="0"/>
              </a:spcAft>
              <a:buNone/>
            </a:pPr>
            <a:endParaRPr sz="6000" b="1" dirty="0">
              <a:solidFill>
                <a:srgbClr val="1C4587"/>
              </a:solidFill>
              <a:latin typeface="Spicy Rice"/>
              <a:ea typeface="Spicy Rice"/>
              <a:cs typeface="Spicy Rice"/>
              <a:sym typeface="Spicy Rice"/>
            </a:endParaRPr>
          </a:p>
          <a:p>
            <a:pPr marL="0" lvl="0" indent="0" algn="ctr" rtl="0">
              <a:spcBef>
                <a:spcPts val="0"/>
              </a:spcBef>
              <a:spcAft>
                <a:spcPts val="0"/>
              </a:spcAft>
              <a:buNone/>
            </a:pPr>
            <a:r>
              <a:rPr lang="en-US" sz="3600" b="1" dirty="0" smtClean="0">
                <a:solidFill>
                  <a:schemeClr val="dk2"/>
                </a:solidFill>
                <a:latin typeface="Alegreya Sans"/>
                <a:ea typeface="Alegreya Sans"/>
                <a:cs typeface="Alegreya Sans"/>
                <a:sym typeface="Alegreya Sans"/>
              </a:rPr>
              <a:t>April </a:t>
            </a:r>
            <a:r>
              <a:rPr lang="en-US" sz="3600" b="1" dirty="0" smtClean="0">
                <a:solidFill>
                  <a:schemeClr val="dk2"/>
                </a:solidFill>
                <a:latin typeface="Alegreya Sans"/>
                <a:ea typeface="Alegreya Sans"/>
                <a:cs typeface="Alegreya Sans"/>
                <a:sym typeface="Alegreya Sans"/>
              </a:rPr>
              <a:t>10</a:t>
            </a:r>
            <a:r>
              <a:rPr lang="en-US" sz="3600" b="1" baseline="30000" dirty="0" smtClean="0">
                <a:solidFill>
                  <a:schemeClr val="dk2"/>
                </a:solidFill>
                <a:latin typeface="Alegreya Sans"/>
                <a:ea typeface="Alegreya Sans"/>
                <a:cs typeface="Alegreya Sans"/>
                <a:sym typeface="Alegreya Sans"/>
              </a:rPr>
              <a:t>th</a:t>
            </a:r>
            <a:r>
              <a:rPr lang="en-US" sz="3600" b="1" dirty="0" smtClean="0">
                <a:solidFill>
                  <a:schemeClr val="dk2"/>
                </a:solidFill>
                <a:latin typeface="Alegreya Sans"/>
                <a:ea typeface="Alegreya Sans"/>
                <a:cs typeface="Alegreya Sans"/>
                <a:sym typeface="Alegreya Sans"/>
              </a:rPr>
              <a:t>, 2020</a:t>
            </a:r>
            <a:endParaRPr sz="3600" b="1" dirty="0">
              <a:solidFill>
                <a:schemeClr val="dk2"/>
              </a:solidFill>
              <a:latin typeface="Alegreya Sans"/>
              <a:ea typeface="Alegreya Sans"/>
              <a:cs typeface="Alegreya Sans"/>
              <a:sym typeface="Alegreya Sans"/>
            </a:endParaRPr>
          </a:p>
          <a:p>
            <a:pPr marL="0" lvl="0" indent="0" algn="ctr" rtl="0">
              <a:spcBef>
                <a:spcPts val="0"/>
              </a:spcBef>
              <a:spcAft>
                <a:spcPts val="0"/>
              </a:spcAft>
              <a:buNone/>
            </a:pPr>
            <a:endParaRPr sz="3600" b="1" dirty="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1"/>
          <p:cNvSpPr txBox="1"/>
          <p:nvPr/>
        </p:nvSpPr>
        <p:spPr>
          <a:xfrm>
            <a:off x="207251" y="2468938"/>
            <a:ext cx="7339800" cy="682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400" dirty="0" smtClean="0">
                <a:latin typeface="Trebuchet MS"/>
                <a:ea typeface="Trebuchet MS"/>
                <a:cs typeface="Trebuchet MS"/>
                <a:sym typeface="Trebuchet MS"/>
              </a:rPr>
              <a:t>11</a:t>
            </a:r>
            <a:r>
              <a:rPr lang="en-US" sz="2400" baseline="30000" dirty="0" smtClean="0">
                <a:latin typeface="Trebuchet MS"/>
                <a:ea typeface="Trebuchet MS"/>
                <a:cs typeface="Trebuchet MS"/>
                <a:sym typeface="Trebuchet MS"/>
              </a:rPr>
              <a:t>th</a:t>
            </a:r>
            <a:r>
              <a:rPr lang="en-US" sz="2400" dirty="0" smtClean="0">
                <a:latin typeface="Trebuchet MS"/>
                <a:ea typeface="Trebuchet MS"/>
                <a:cs typeface="Trebuchet MS"/>
                <a:sym typeface="Trebuchet MS"/>
              </a:rPr>
              <a:t>-12</a:t>
            </a:r>
            <a:r>
              <a:rPr lang="en-US" sz="2400" baseline="30000" dirty="0" smtClean="0">
                <a:latin typeface="Trebuchet MS"/>
                <a:ea typeface="Trebuchet MS"/>
                <a:cs typeface="Trebuchet MS"/>
                <a:sym typeface="Trebuchet MS"/>
              </a:rPr>
              <a:t>th</a:t>
            </a:r>
            <a:r>
              <a:rPr lang="en-US" sz="2400" dirty="0" smtClean="0">
                <a:latin typeface="Trebuchet MS"/>
                <a:ea typeface="Trebuchet MS"/>
                <a:cs typeface="Trebuchet MS"/>
                <a:sym typeface="Trebuchet MS"/>
              </a:rPr>
              <a:t>/College Photography</a:t>
            </a:r>
            <a:endParaRPr sz="2400" dirty="0">
              <a:latin typeface="Trebuchet MS"/>
              <a:ea typeface="Trebuchet MS"/>
              <a:cs typeface="Trebuchet MS"/>
              <a:sym typeface="Trebuchet MS"/>
            </a:endParaRPr>
          </a:p>
          <a:p>
            <a:pPr marL="0" lvl="0" indent="0" algn="ctr" rtl="0">
              <a:spcBef>
                <a:spcPts val="0"/>
              </a:spcBef>
              <a:spcAft>
                <a:spcPts val="0"/>
              </a:spcAft>
              <a:buNone/>
            </a:pPr>
            <a:r>
              <a:rPr lang="en" sz="2400" dirty="0">
                <a:latin typeface="Trebuchet MS"/>
                <a:ea typeface="Trebuchet MS"/>
                <a:cs typeface="Trebuchet MS"/>
                <a:sym typeface="Trebuchet MS"/>
              </a:rPr>
              <a:t>Lesson: </a:t>
            </a:r>
            <a:r>
              <a:rPr lang="en-US" sz="2400" dirty="0" smtClean="0">
                <a:latin typeface="Trebuchet MS"/>
                <a:ea typeface="Trebuchet MS"/>
                <a:cs typeface="Trebuchet MS"/>
                <a:sym typeface="Trebuchet MS"/>
              </a:rPr>
              <a:t>April </a:t>
            </a:r>
            <a:r>
              <a:rPr lang="en-US" sz="2400" dirty="0" smtClean="0">
                <a:latin typeface="Trebuchet MS"/>
                <a:ea typeface="Trebuchet MS"/>
                <a:cs typeface="Trebuchet MS"/>
                <a:sym typeface="Trebuchet MS"/>
              </a:rPr>
              <a:t>10</a:t>
            </a:r>
            <a:r>
              <a:rPr lang="en-US" sz="2400" baseline="30000" dirty="0" smtClean="0">
                <a:latin typeface="Trebuchet MS"/>
                <a:ea typeface="Trebuchet MS"/>
                <a:cs typeface="Trebuchet MS"/>
                <a:sym typeface="Trebuchet MS"/>
              </a:rPr>
              <a:t>th</a:t>
            </a:r>
            <a:endParaRPr lang="en-US" sz="2400" dirty="0" smtClean="0">
              <a:latin typeface="Trebuchet MS"/>
              <a:ea typeface="Trebuchet MS"/>
              <a:cs typeface="Trebuchet MS"/>
              <a:sym typeface="Trebuchet MS"/>
            </a:endParaRPr>
          </a:p>
          <a:p>
            <a:pPr marL="0" lvl="0" indent="0" algn="ctr" rtl="0">
              <a:spcBef>
                <a:spcPts val="0"/>
              </a:spcBef>
              <a:spcAft>
                <a:spcPts val="0"/>
              </a:spcAft>
              <a:buNone/>
            </a:pPr>
            <a:r>
              <a:rPr lang="en-US" sz="2400" dirty="0" smtClean="0">
                <a:latin typeface="Trebuchet MS"/>
                <a:ea typeface="Trebuchet MS"/>
                <a:cs typeface="Trebuchet MS"/>
                <a:sym typeface="Trebuchet MS"/>
              </a:rPr>
              <a:t>K. Campbell</a:t>
            </a:r>
            <a:endParaRPr sz="2400" dirty="0">
              <a:latin typeface="Trebuchet MS"/>
              <a:ea typeface="Trebuchet MS"/>
              <a:cs typeface="Trebuchet MS"/>
              <a:sym typeface="Trebuchet MS"/>
            </a:endParaRPr>
          </a:p>
          <a:p>
            <a:pPr marL="0" lvl="0" indent="0" algn="ctr" rtl="0">
              <a:spcBef>
                <a:spcPts val="0"/>
              </a:spcBef>
              <a:spcAft>
                <a:spcPts val="0"/>
              </a:spcAft>
              <a:buNone/>
            </a:pPr>
            <a:endParaRPr sz="2400" dirty="0">
              <a:latin typeface="Trebuchet MS"/>
              <a:ea typeface="Trebuchet MS"/>
              <a:cs typeface="Trebuchet MS"/>
              <a:sym typeface="Trebuchet MS"/>
            </a:endParaRPr>
          </a:p>
          <a:p>
            <a:pPr marL="0" lvl="0" indent="0" algn="ctr" rtl="0">
              <a:spcBef>
                <a:spcPts val="0"/>
              </a:spcBef>
              <a:spcAft>
                <a:spcPts val="0"/>
              </a:spcAft>
              <a:buNone/>
            </a:pPr>
            <a:r>
              <a:rPr lang="en" sz="2400" b="1" dirty="0">
                <a:latin typeface="Trebuchet MS"/>
                <a:ea typeface="Trebuchet MS"/>
                <a:cs typeface="Trebuchet MS"/>
                <a:sym typeface="Trebuchet MS"/>
              </a:rPr>
              <a:t>Objective/Learning Target</a:t>
            </a:r>
            <a:r>
              <a:rPr lang="en" sz="2400" b="1" dirty="0" smtClean="0">
                <a:latin typeface="Trebuchet MS"/>
                <a:ea typeface="Trebuchet MS"/>
                <a:cs typeface="Trebuchet MS"/>
                <a:sym typeface="Trebuchet MS"/>
              </a:rPr>
              <a:t>:</a:t>
            </a:r>
            <a:r>
              <a:rPr lang="en-US" sz="2400" b="1" dirty="0" smtClean="0">
                <a:latin typeface="Trebuchet MS"/>
                <a:ea typeface="Trebuchet MS"/>
                <a:cs typeface="Trebuchet MS"/>
                <a:sym typeface="Trebuchet MS"/>
              </a:rPr>
              <a:t> </a:t>
            </a:r>
          </a:p>
          <a:p>
            <a:r>
              <a:rPr lang="en-US" sz="2400" dirty="0"/>
              <a:t>To repost or like any of your classmate’s memes posted on Twitter </a:t>
            </a:r>
            <a:endParaRPr lang="en-US" sz="2400" dirty="0"/>
          </a:p>
          <a:p>
            <a:pPr marL="0" lvl="0" indent="0" algn="ctr" rtl="0">
              <a:spcBef>
                <a:spcPts val="0"/>
              </a:spcBef>
              <a:spcAft>
                <a:spcPts val="0"/>
              </a:spcAft>
              <a:buNone/>
            </a:pPr>
            <a:r>
              <a:rPr lang="en-US" sz="1200" b="1" dirty="0" smtClean="0">
                <a:latin typeface="Trebuchet MS"/>
                <a:ea typeface="Trebuchet MS"/>
                <a:cs typeface="Trebuchet MS"/>
                <a:sym typeface="Trebuchet MS"/>
              </a:rPr>
              <a:t>*see score guide posted 4/6 if need more clarity</a:t>
            </a:r>
          </a:p>
          <a:p>
            <a:pPr marL="0" lvl="0" indent="0" algn="ctr" rtl="0">
              <a:spcBef>
                <a:spcPts val="0"/>
              </a:spcBef>
              <a:spcAft>
                <a:spcPts val="0"/>
              </a:spcAft>
              <a:buNone/>
            </a:pPr>
            <a:r>
              <a:rPr lang="en-US" sz="1200" b="1" dirty="0" smtClean="0">
                <a:latin typeface="Trebuchet MS"/>
                <a:ea typeface="Trebuchet MS"/>
                <a:cs typeface="Trebuchet MS"/>
                <a:sym typeface="Trebuchet MS"/>
              </a:rPr>
              <a:t>*optional for non dual credit students, but their participation is appreciated</a:t>
            </a:r>
            <a:endParaRPr lang="en-US" sz="1200" b="1" dirty="0" smtClean="0">
              <a:latin typeface="Trebuchet MS"/>
              <a:ea typeface="Trebuchet MS"/>
              <a:cs typeface="Trebuchet MS"/>
              <a:sym typeface="Trebuchet MS"/>
            </a:endParaRPr>
          </a:p>
          <a:p>
            <a:pPr algn="ctr"/>
            <a:endParaRPr lang="en-US" sz="2400" dirty="0"/>
          </a:p>
          <a:p>
            <a:pPr marL="0" lvl="0" indent="0" algn="ctr" rtl="0">
              <a:spcBef>
                <a:spcPts val="0"/>
              </a:spcBef>
              <a:spcAft>
                <a:spcPts val="0"/>
              </a:spcAft>
              <a:buNone/>
            </a:pPr>
            <a:endParaRPr lang="en-US" sz="2400" b="1" dirty="0" smtClean="0">
              <a:latin typeface="Trebuchet MS"/>
              <a:ea typeface="Trebuchet MS"/>
              <a:cs typeface="Trebuchet MS"/>
              <a:sym typeface="Trebuchet MS"/>
            </a:endParaRPr>
          </a:p>
        </p:txBody>
      </p:sp>
      <p:sp>
        <p:nvSpPr>
          <p:cNvPr id="88" name="Google Shape;88;p21"/>
          <p:cNvSpPr/>
          <p:nvPr/>
        </p:nvSpPr>
        <p:spPr>
          <a:xfrm>
            <a:off x="-8989" y="2006058"/>
            <a:ext cx="7772400" cy="462900"/>
          </a:xfrm>
          <a:prstGeom prst="rect">
            <a:avLst/>
          </a:prstGeom>
          <a:solidFill>
            <a:srgbClr val="1C4587"/>
          </a:solidFill>
          <a:ln w="19050" cap="flat" cmpd="sng">
            <a:solidFill>
              <a:srgbClr val="1C458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1"/>
          <p:cNvSpPr/>
          <p:nvPr/>
        </p:nvSpPr>
        <p:spPr>
          <a:xfrm>
            <a:off x="0" y="739591"/>
            <a:ext cx="7763400" cy="1254300"/>
          </a:xfrm>
          <a:prstGeom prst="rect">
            <a:avLst/>
          </a:prstGeom>
          <a:solidFill>
            <a:srgbClr val="666666"/>
          </a:solid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0" name="Google Shape;90;p21" descr="ISD logo.jpg"/>
          <p:cNvPicPr preferRelativeResize="0"/>
          <p:nvPr/>
        </p:nvPicPr>
        <p:blipFill>
          <a:blip r:embed="rId3">
            <a:alphaModFix/>
          </a:blip>
          <a:stretch>
            <a:fillRect/>
          </a:stretch>
        </p:blipFill>
        <p:spPr>
          <a:xfrm>
            <a:off x="260950" y="181084"/>
            <a:ext cx="1217370" cy="940695"/>
          </a:xfrm>
          <a:prstGeom prst="rect">
            <a:avLst/>
          </a:prstGeom>
          <a:noFill/>
          <a:ln w="38100" cap="flat" cmpd="sng">
            <a:solidFill>
              <a:srgbClr val="1C4587"/>
            </a:solidFill>
            <a:prstDash val="solid"/>
            <a:round/>
            <a:headEnd type="none" w="sm" len="sm"/>
            <a:tailEnd type="none" w="sm" len="sm"/>
          </a:ln>
        </p:spPr>
      </p:pic>
      <p:sp>
        <p:nvSpPr>
          <p:cNvPr id="91" name="Google Shape;91;p21"/>
          <p:cNvSpPr txBox="1"/>
          <p:nvPr/>
        </p:nvSpPr>
        <p:spPr>
          <a:xfrm>
            <a:off x="81642" y="4884782"/>
            <a:ext cx="2402700" cy="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300" b="1">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1985" y="720969"/>
            <a:ext cx="6224953" cy="7386638"/>
          </a:xfrm>
          <a:prstGeom prst="rect">
            <a:avLst/>
          </a:prstGeom>
        </p:spPr>
        <p:txBody>
          <a:bodyPr wrap="square">
            <a:spAutoFit/>
          </a:bodyPr>
          <a:lstStyle/>
          <a:p>
            <a:r>
              <a:rPr lang="en-US" sz="1200" b="1" dirty="0">
                <a:solidFill>
                  <a:srgbClr val="212121"/>
                </a:solidFill>
                <a:latin typeface="Arial" charset="0"/>
              </a:rPr>
              <a:t>Bell ringer</a:t>
            </a:r>
            <a:r>
              <a:rPr lang="en-US" sz="1200" dirty="0">
                <a:solidFill>
                  <a:srgbClr val="212121"/>
                </a:solidFill>
                <a:latin typeface="ArialMT" charset="0"/>
              </a:rPr>
              <a:t>: ASK YOURSELF: </a:t>
            </a:r>
            <a:r>
              <a:rPr lang="en-US" sz="1200" dirty="0">
                <a:latin typeface="Calibri" charset="0"/>
              </a:rPr>
              <a:t>Which was your favorite Meme? Why? What APP or editing process did you use for one or both of your memes? Do you feel it was successful in the editing technical aspect of creating your memes?</a:t>
            </a:r>
            <a:br>
              <a:rPr lang="en-US" sz="1200" dirty="0">
                <a:latin typeface="Calibri" charset="0"/>
              </a:rPr>
            </a:br>
            <a:r>
              <a:rPr lang="en-US" sz="1200" dirty="0">
                <a:latin typeface="Calibri" charset="0"/>
              </a:rPr>
              <a:t>What would you do over if you had the time/energy? How hard was it to come up with original memes? What did you use for inspiration?? </a:t>
            </a:r>
            <a:endParaRPr lang="en-US" sz="1200" dirty="0" smtClean="0">
              <a:latin typeface="Calibri" charset="0"/>
            </a:endParaRPr>
          </a:p>
          <a:p>
            <a:endParaRPr lang="en-US" sz="1200" dirty="0">
              <a:latin typeface="Calibri" charset="0"/>
            </a:endParaRPr>
          </a:p>
          <a:p>
            <a:endParaRPr lang="en-US" sz="1200" dirty="0" smtClean="0">
              <a:latin typeface="Calibri" charset="0"/>
            </a:endParaRPr>
          </a:p>
          <a:p>
            <a:endParaRPr lang="en-US" dirty="0"/>
          </a:p>
          <a:p>
            <a:r>
              <a:rPr lang="en-US" sz="1200" b="1" dirty="0">
                <a:solidFill>
                  <a:srgbClr val="212121"/>
                </a:solidFill>
                <a:latin typeface="Arial" charset="0"/>
              </a:rPr>
              <a:t>Objective</a:t>
            </a:r>
            <a:r>
              <a:rPr lang="en-US" sz="1200" dirty="0">
                <a:solidFill>
                  <a:srgbClr val="212121"/>
                </a:solidFill>
                <a:latin typeface="ArialMT" charset="0"/>
              </a:rPr>
              <a:t>: To repost or like any of your classmate’s memes posted on Twitter </a:t>
            </a:r>
            <a:endParaRPr lang="en-US" dirty="0"/>
          </a:p>
          <a:p>
            <a:r>
              <a:rPr lang="en-US" b="1" dirty="0">
                <a:latin typeface="Arial" charset="0"/>
              </a:rPr>
              <a:t>(Both images are posted on Twitter @</a:t>
            </a:r>
            <a:r>
              <a:rPr lang="en-US" b="1" dirty="0" err="1">
                <a:latin typeface="Arial" charset="0"/>
              </a:rPr>
              <a:t>karenmcamp</a:t>
            </a:r>
            <a:r>
              <a:rPr lang="en-US" b="1" dirty="0">
                <a:latin typeface="Arial" charset="0"/>
              </a:rPr>
              <a:t> with #2Memes. You must “retweet” at least 2 of your classmates Memes (you may pick and choose). You may “like” as many as you wish. Submit to google classroom-Dual Credit must do this. Attach or post responses to score guide questions in comment section when you post). </a:t>
            </a:r>
            <a:endParaRPr lang="en-US" b="1" dirty="0" smtClean="0">
              <a:latin typeface="Arial" charset="0"/>
            </a:endParaRPr>
          </a:p>
          <a:p>
            <a:endParaRPr lang="en-US" b="1" dirty="0">
              <a:latin typeface="Arial" charset="0"/>
            </a:endParaRPr>
          </a:p>
          <a:p>
            <a:endParaRPr lang="en-US" b="1" dirty="0" smtClean="0">
              <a:latin typeface="Arial" charset="0"/>
            </a:endParaRPr>
          </a:p>
          <a:p>
            <a:endParaRPr lang="en-US" b="1" dirty="0">
              <a:latin typeface="Arial" charset="0"/>
            </a:endParaRPr>
          </a:p>
          <a:p>
            <a:endParaRPr lang="en-US" dirty="0"/>
          </a:p>
          <a:p>
            <a:r>
              <a:rPr lang="en-US" b="1" dirty="0">
                <a:solidFill>
                  <a:srgbClr val="212121"/>
                </a:solidFill>
                <a:latin typeface="Arial" charset="0"/>
              </a:rPr>
              <a:t>Task 1 </a:t>
            </a:r>
            <a:r>
              <a:rPr lang="en-US" dirty="0">
                <a:latin typeface="ArialMT" charset="0"/>
              </a:rPr>
              <a:t>Retweet 2 of your classmates memes you really enjoy </a:t>
            </a:r>
            <a:r>
              <a:rPr lang="en-US" b="1" dirty="0">
                <a:solidFill>
                  <a:srgbClr val="212121"/>
                </a:solidFill>
                <a:latin typeface="Arial" charset="0"/>
              </a:rPr>
              <a:t>Task 2 </a:t>
            </a:r>
            <a:r>
              <a:rPr lang="en-US" dirty="0">
                <a:latin typeface="ArialMT" charset="0"/>
              </a:rPr>
              <a:t>“Like” as many of the memes you </a:t>
            </a:r>
            <a:r>
              <a:rPr lang="en-US" dirty="0" smtClean="0">
                <a:latin typeface="ArialMT" charset="0"/>
              </a:rPr>
              <a:t>want</a:t>
            </a:r>
          </a:p>
          <a:p>
            <a:endParaRPr lang="en-US" dirty="0">
              <a:latin typeface="ArialMT" charset="0"/>
            </a:endParaRPr>
          </a:p>
          <a:p>
            <a:r>
              <a:rPr lang="en-US" dirty="0">
                <a:latin typeface="ArialMT" charset="0"/>
              </a:rPr>
              <a:t/>
            </a:r>
            <a:br>
              <a:rPr lang="en-US" dirty="0">
                <a:latin typeface="ArialMT" charset="0"/>
              </a:rPr>
            </a:br>
            <a:r>
              <a:rPr lang="en-US" b="1" dirty="0">
                <a:solidFill>
                  <a:srgbClr val="212121"/>
                </a:solidFill>
                <a:latin typeface="Arial" charset="0"/>
              </a:rPr>
              <a:t>Task 3 </a:t>
            </a:r>
            <a:r>
              <a:rPr lang="en-US" dirty="0">
                <a:latin typeface="ArialMT" charset="0"/>
              </a:rPr>
              <a:t>You may comment on any meme posted </a:t>
            </a:r>
            <a:endParaRPr lang="en-US" dirty="0" smtClean="0">
              <a:latin typeface="ArialMT" charset="0"/>
            </a:endParaRPr>
          </a:p>
          <a:p>
            <a:endParaRPr lang="en-US" dirty="0">
              <a:latin typeface="ArialMT" charset="0"/>
            </a:endParaRPr>
          </a:p>
          <a:p>
            <a:endParaRPr lang="en-US" dirty="0"/>
          </a:p>
          <a:p>
            <a:r>
              <a:rPr lang="en-US" b="1" dirty="0">
                <a:solidFill>
                  <a:srgbClr val="212121"/>
                </a:solidFill>
                <a:latin typeface="Arial" charset="0"/>
              </a:rPr>
              <a:t>Task 4 </a:t>
            </a:r>
            <a:r>
              <a:rPr lang="en-US" dirty="0">
                <a:solidFill>
                  <a:srgbClr val="212121"/>
                </a:solidFill>
                <a:latin typeface="ArialMT" charset="0"/>
              </a:rPr>
              <a:t>Dual credit make sure you ---</a:t>
            </a:r>
            <a:r>
              <a:rPr lang="en-US" dirty="0">
                <a:latin typeface="ArialMT" charset="0"/>
              </a:rPr>
              <a:t>Submit to google classroom-Dual Credit must do this, all others this is optional. Attach or post responses to score guide questions in comment section when you post. </a:t>
            </a:r>
            <a:endParaRPr lang="en-US" dirty="0" smtClean="0">
              <a:latin typeface="ArialMT" charset="0"/>
            </a:endParaRPr>
          </a:p>
          <a:p>
            <a:endParaRPr lang="en-US" dirty="0">
              <a:latin typeface="ArialMT" charset="0"/>
            </a:endParaRPr>
          </a:p>
          <a:p>
            <a:endParaRPr lang="en-US" dirty="0" smtClean="0">
              <a:latin typeface="ArialMT" charset="0"/>
            </a:endParaRPr>
          </a:p>
          <a:p>
            <a:endParaRPr lang="en-US" dirty="0">
              <a:latin typeface="ArialMT" charset="0"/>
            </a:endParaRPr>
          </a:p>
          <a:p>
            <a:endParaRPr lang="en-US" dirty="0" smtClean="0">
              <a:latin typeface="ArialMT" charset="0"/>
            </a:endParaRPr>
          </a:p>
          <a:p>
            <a:endParaRPr lang="en-US" dirty="0">
              <a:latin typeface="ArialMT" charset="0"/>
            </a:endParaRPr>
          </a:p>
          <a:p>
            <a:endParaRPr lang="en-US" dirty="0"/>
          </a:p>
          <a:p>
            <a:r>
              <a:rPr lang="en-US" dirty="0">
                <a:solidFill>
                  <a:srgbClr val="212121"/>
                </a:solidFill>
                <a:latin typeface="ArialMT" charset="0"/>
              </a:rPr>
              <a:t>Notes: See score guide posted April 6</a:t>
            </a:r>
            <a:r>
              <a:rPr lang="en-US" sz="900" dirty="0">
                <a:solidFill>
                  <a:srgbClr val="212121"/>
                </a:solidFill>
                <a:latin typeface="ArialMT" charset="0"/>
              </a:rPr>
              <a:t>th </a:t>
            </a:r>
            <a:r>
              <a:rPr lang="en-US" dirty="0">
                <a:solidFill>
                  <a:srgbClr val="212121"/>
                </a:solidFill>
                <a:latin typeface="ArialMT" charset="0"/>
              </a:rPr>
              <a:t>and/or in google classroom </a:t>
            </a:r>
            <a:endParaRPr lang="en-US" dirty="0"/>
          </a:p>
        </p:txBody>
      </p:sp>
    </p:spTree>
    <p:extLst>
      <p:ext uri="{BB962C8B-B14F-4D97-AF65-F5344CB8AC3E}">
        <p14:creationId xmlns:p14="http://schemas.microsoft.com/office/powerpoint/2010/main" val="143418968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106</Words>
  <Application>Microsoft Macintosh PowerPoint</Application>
  <PresentationFormat>Custom</PresentationFormat>
  <Paragraphs>37</Paragraphs>
  <Slides>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Alegreya Sans</vt:lpstr>
      <vt:lpstr>ArialMT</vt:lpstr>
      <vt:lpstr>Calibri</vt:lpstr>
      <vt:lpstr>Spicy Rice</vt:lpstr>
      <vt:lpstr>Trebuchet MS</vt:lpstr>
      <vt:lpstr>Arial</vt:lpstr>
      <vt:lpstr>Simple Light</vt:lpstr>
      <vt:lpstr>Simple Light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7</cp:revision>
  <dcterms:modified xsi:type="dcterms:W3CDTF">2020-04-02T16:08:50Z</dcterms:modified>
</cp:coreProperties>
</file>